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EDD76B6-4E63-4CE2-8CF4-41F7CD1CB405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FEEEE28-6A34-4620-BD97-82AFA149BE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11" Type="http://schemas.microsoft.com/office/2007/relationships/hdphoto" Target="NUL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Fluid 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Fluid dynamic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436266"/>
            <a:ext cx="814393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Methods of Describing Fluid Motion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fluid motion is described by two methods. They are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LcParenBoth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Lagrangian Method,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(ii) Eulerian Method.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42910" y="3500438"/>
            <a:ext cx="78581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Types of Fluid Flow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Fluids may be classified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as follows: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Steady and unsteady flows</a:t>
            </a: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1357298"/>
            <a:ext cx="4860532" cy="20717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3571876"/>
            <a:ext cx="3214710" cy="22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714356"/>
            <a:ext cx="75724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Uniform and non-uniform flows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One, two and three</a:t>
            </a: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dimensional flows</a:t>
            </a: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Rotational and irrotational flows</a:t>
            </a: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Laminar and turbulent flows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 Compressible and incompressible flows</a:t>
            </a:r>
            <a:endParaRPr lang="en-US" sz="2400" dirty="0"/>
          </a:p>
        </p:txBody>
      </p:sp>
      <p:pic>
        <p:nvPicPr>
          <p:cNvPr id="18434" name="Picture 2" descr="C:\Users\acer\Desktop\Dias1__2_-3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142984"/>
            <a:ext cx="3143272" cy="17215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435" name="Picture 3" descr="C:\Users\acer\Desktop\fig23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071810"/>
            <a:ext cx="2908300" cy="2032000"/>
          </a:xfrm>
          <a:prstGeom prst="round2Diag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982243" y="397827"/>
            <a:ext cx="29626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Reynolds experiment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643174" y="1142984"/>
            <a:ext cx="3924317" cy="29406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>
                  <a14:imgLayer r:embed="rId11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71538" y="4286256"/>
            <a:ext cx="6819900" cy="1031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Reynolds number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Reynolds number is a dimensionless number, defined as: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 = (Inertia forces/Viscous forces).  Or,</a:t>
            </a:r>
          </a:p>
          <a:p>
            <a:endParaRPr lang="en-US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3429000"/>
            <a:ext cx="1595449" cy="1000132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5720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00034" y="428604"/>
            <a:ext cx="81439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Continuity Equation</a:t>
            </a:r>
          </a:p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equation based on the principle of conservation of mass is called continuity equation.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1857364"/>
            <a:ext cx="2636712" cy="500066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571472" y="2285992"/>
            <a:ext cx="40005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 the fluid is incompressible, then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3071810"/>
            <a:ext cx="2000264" cy="517715"/>
          </a:xfrm>
          <a:prstGeom prst="rect">
            <a:avLst/>
          </a:prstGeom>
          <a:noFill/>
        </p:spPr>
      </p:pic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3786190"/>
            <a:ext cx="1078927" cy="423864"/>
          </a:xfrm>
          <a:prstGeom prst="rect">
            <a:avLst/>
          </a:prstGeom>
          <a:noFill/>
        </p:spPr>
      </p:pic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00034" y="4775310"/>
            <a:ext cx="81439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Where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is the discharge (the volume of fluid flowing across the section per second)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714876" y="2071678"/>
            <a:ext cx="3571868" cy="242889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</TotalTime>
  <Words>146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Fluid flow</vt:lpstr>
      <vt:lpstr>Slide 2</vt:lpstr>
      <vt:lpstr>Slide 3</vt:lpstr>
      <vt:lpstr>Slide 4</vt:lpstr>
      <vt:lpstr>Slide 5</vt:lpstr>
      <vt:lpstr>Slide 6</vt:lpstr>
    </vt:vector>
  </TitlesOfParts>
  <Company>DamasGate.com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flow</dc:title>
  <dc:creator>acer</dc:creator>
  <cp:lastModifiedBy>acer</cp:lastModifiedBy>
  <cp:revision>2</cp:revision>
  <dcterms:created xsi:type="dcterms:W3CDTF">2015-12-29T19:22:19Z</dcterms:created>
  <dcterms:modified xsi:type="dcterms:W3CDTF">2015-12-29T20:05:11Z</dcterms:modified>
</cp:coreProperties>
</file>